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0"/>
  </p:notesMasterIdLst>
  <p:sldIdLst>
    <p:sldId id="588" r:id="rId3"/>
    <p:sldId id="632" r:id="rId4"/>
    <p:sldId id="672" r:id="rId5"/>
    <p:sldId id="673" r:id="rId6"/>
    <p:sldId id="674" r:id="rId7"/>
    <p:sldId id="675" r:id="rId8"/>
    <p:sldId id="676" r:id="rId9"/>
    <p:sldId id="677" r:id="rId10"/>
    <p:sldId id="678" r:id="rId11"/>
    <p:sldId id="684" r:id="rId12"/>
    <p:sldId id="679" r:id="rId13"/>
    <p:sldId id="680" r:id="rId14"/>
    <p:sldId id="681" r:id="rId15"/>
    <p:sldId id="682" r:id="rId16"/>
    <p:sldId id="683" r:id="rId17"/>
    <p:sldId id="633" r:id="rId18"/>
    <p:sldId id="634" r:id="rId19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08C4"/>
    <a:srgbClr val="000099"/>
    <a:srgbClr val="66CCFF"/>
    <a:srgbClr val="FF0000"/>
    <a:srgbClr val="C6466B"/>
    <a:srgbClr val="FF9900"/>
    <a:srgbClr val="99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9" autoAdjust="0"/>
    <p:restoredTop sz="95373" autoAdjust="0"/>
  </p:normalViewPr>
  <p:slideViewPr>
    <p:cSldViewPr>
      <p:cViewPr varScale="1">
        <p:scale>
          <a:sx n="41" d="100"/>
          <a:sy n="41" d="100"/>
        </p:scale>
        <p:origin x="2076" y="2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1B9EE-D541-46EB-AF9F-DD9ACAB7AFE7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7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2A28-D55D-4DEE-A5AD-28137AD9A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05025" y="685800"/>
            <a:ext cx="26479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48539E1-2BAF-4A87-8C12-5B3F4886C7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1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1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2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52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23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93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64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7D5-D43C-494F-8742-43B3AF33B8D7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C767-D6E3-45C3-88CB-9C343E1E0D02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5"/>
            <a:ext cx="1748790" cy="858223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5"/>
            <a:ext cx="5116830" cy="8582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9E74-4895-4749-B79C-F5735D045D0E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92581" y="3715806"/>
            <a:ext cx="3105925" cy="45425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4489373" y="3443613"/>
            <a:ext cx="2096928" cy="40629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2981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1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1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2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52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23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93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64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7D5-D43C-494F-8742-43B3AF33B8D7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3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67E-DC26-4C1A-826B-AAB65733631C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22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6"/>
            <a:ext cx="6606540" cy="1997710"/>
          </a:xfrm>
          <a:prstGeom prst="rect">
            <a:avLst/>
          </a:prstGeom>
        </p:spPr>
        <p:txBody>
          <a:bodyPr anchor="t"/>
          <a:lstStyle>
            <a:lvl1pPr algn="l">
              <a:defRPr sz="58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1"/>
            <a:ext cx="6606540" cy="2200274"/>
          </a:xfrm>
        </p:spPr>
        <p:txBody>
          <a:bodyPr anchor="b"/>
          <a:lstStyle>
            <a:lvl1pPr marL="0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1pPr>
            <a:lvl2pPr marL="670568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37" indent="0">
              <a:buNone/>
              <a:defRPr sz="2346">
                <a:solidFill>
                  <a:schemeClr val="tx1">
                    <a:tint val="75000"/>
                  </a:schemeClr>
                </a:solidFill>
              </a:defRPr>
            </a:lvl3pPr>
            <a:lvl4pPr marL="2011705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274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4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10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3979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54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9C5-DAE9-4864-AC5A-394237965B41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31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4107"/>
            </a:lvl1pPr>
            <a:lvl2pPr>
              <a:defRPr sz="3520"/>
            </a:lvl2pPr>
            <a:lvl3pPr>
              <a:defRPr sz="2934"/>
            </a:lvl3pPr>
            <a:lvl4pPr>
              <a:defRPr sz="2640"/>
            </a:lvl4pPr>
            <a:lvl5pPr>
              <a:defRPr sz="2640"/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4107"/>
            </a:lvl1pPr>
            <a:lvl2pPr>
              <a:defRPr sz="3520"/>
            </a:lvl2pPr>
            <a:lvl3pPr>
              <a:defRPr sz="2934"/>
            </a:lvl3pPr>
            <a:lvl4pPr>
              <a:defRPr sz="2640"/>
            </a:lvl4pPr>
            <a:lvl5pPr>
              <a:defRPr sz="2640"/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197B-5B9D-452C-BCBA-A295B6D7DE61}" type="datetime1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90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500"/>
            <a:ext cx="3434160" cy="938318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68" indent="0">
              <a:buNone/>
              <a:defRPr sz="2934" b="1"/>
            </a:lvl2pPr>
            <a:lvl3pPr marL="1341137" indent="0">
              <a:buNone/>
              <a:defRPr sz="2640" b="1"/>
            </a:lvl3pPr>
            <a:lvl4pPr marL="2011705" indent="0">
              <a:buNone/>
              <a:defRPr sz="2346" b="1"/>
            </a:lvl4pPr>
            <a:lvl5pPr marL="2682274" indent="0">
              <a:buNone/>
              <a:defRPr sz="2346" b="1"/>
            </a:lvl5pPr>
            <a:lvl6pPr marL="3352842" indent="0">
              <a:buNone/>
              <a:defRPr sz="2346" b="1"/>
            </a:lvl6pPr>
            <a:lvl7pPr marL="4023410" indent="0">
              <a:buNone/>
              <a:defRPr sz="2346" b="1"/>
            </a:lvl7pPr>
            <a:lvl8pPr marL="4693979" indent="0">
              <a:buNone/>
              <a:defRPr sz="2346" b="1"/>
            </a:lvl8pPr>
            <a:lvl9pPr marL="5364547" indent="0">
              <a:buNone/>
              <a:defRPr sz="23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3520"/>
            </a:lvl1pPr>
            <a:lvl2pPr>
              <a:defRPr sz="2934"/>
            </a:lvl2pPr>
            <a:lvl3pPr>
              <a:defRPr sz="2640"/>
            </a:lvl3pPr>
            <a:lvl4pPr>
              <a:defRPr sz="2346"/>
            </a:lvl4pPr>
            <a:lvl5pPr>
              <a:defRPr sz="2346"/>
            </a:lvl5pPr>
            <a:lvl6pPr>
              <a:defRPr sz="2346"/>
            </a:lvl6pPr>
            <a:lvl7pPr>
              <a:defRPr sz="2346"/>
            </a:lvl7pPr>
            <a:lvl8pPr>
              <a:defRPr sz="2346"/>
            </a:lvl8pPr>
            <a:lvl9pPr>
              <a:defRPr sz="23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3" y="2251500"/>
            <a:ext cx="3435508" cy="938318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68" indent="0">
              <a:buNone/>
              <a:defRPr sz="2934" b="1"/>
            </a:lvl2pPr>
            <a:lvl3pPr marL="1341137" indent="0">
              <a:buNone/>
              <a:defRPr sz="2640" b="1"/>
            </a:lvl3pPr>
            <a:lvl4pPr marL="2011705" indent="0">
              <a:buNone/>
              <a:defRPr sz="2346" b="1"/>
            </a:lvl4pPr>
            <a:lvl5pPr marL="2682274" indent="0">
              <a:buNone/>
              <a:defRPr sz="2346" b="1"/>
            </a:lvl5pPr>
            <a:lvl6pPr marL="3352842" indent="0">
              <a:buNone/>
              <a:defRPr sz="2346" b="1"/>
            </a:lvl6pPr>
            <a:lvl7pPr marL="4023410" indent="0">
              <a:buNone/>
              <a:defRPr sz="2346" b="1"/>
            </a:lvl7pPr>
            <a:lvl8pPr marL="4693979" indent="0">
              <a:buNone/>
              <a:defRPr sz="2346" b="1"/>
            </a:lvl8pPr>
            <a:lvl9pPr marL="5364547" indent="0">
              <a:buNone/>
              <a:defRPr sz="23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3" y="3189817"/>
            <a:ext cx="3435508" cy="5795222"/>
          </a:xfrm>
        </p:spPr>
        <p:txBody>
          <a:bodyPr/>
          <a:lstStyle>
            <a:lvl1pPr>
              <a:defRPr sz="3520"/>
            </a:lvl1pPr>
            <a:lvl2pPr>
              <a:defRPr sz="2934"/>
            </a:lvl2pPr>
            <a:lvl3pPr>
              <a:defRPr sz="2640"/>
            </a:lvl3pPr>
            <a:lvl4pPr>
              <a:defRPr sz="2346"/>
            </a:lvl4pPr>
            <a:lvl5pPr>
              <a:defRPr sz="2346"/>
            </a:lvl5pPr>
            <a:lvl6pPr>
              <a:defRPr sz="2346"/>
            </a:lvl6pPr>
            <a:lvl7pPr>
              <a:defRPr sz="2346"/>
            </a:lvl7pPr>
            <a:lvl8pPr>
              <a:defRPr sz="2346"/>
            </a:lvl8pPr>
            <a:lvl9pPr>
              <a:defRPr sz="23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EB2E-F045-4CD4-BBB9-6D53F50ED05B}" type="datetime1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18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482D-2D81-4F15-8CAE-146A72B71DBF}" type="datetime1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19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269-9003-408F-83A3-5BB5DC530D50}" type="datetime1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9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373960"/>
            <a:ext cx="6995160" cy="167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67E-DC26-4C1A-826B-AAB65733631C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  <a:prstGeom prst="rect">
            <a:avLst/>
          </a:prstGeom>
        </p:spPr>
        <p:txBody>
          <a:bodyPr anchor="b"/>
          <a:lstStyle>
            <a:lvl1pPr algn="l">
              <a:defRPr sz="293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5"/>
            <a:ext cx="4344988" cy="8584566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4"/>
            </a:lvl4pPr>
            <a:lvl5pPr>
              <a:defRPr sz="2934"/>
            </a:lvl5pPr>
            <a:lvl6pPr>
              <a:defRPr sz="2934"/>
            </a:lvl6pPr>
            <a:lvl7pPr>
              <a:defRPr sz="2934"/>
            </a:lvl7pPr>
            <a:lvl8pPr>
              <a:defRPr sz="2934"/>
            </a:lvl8pPr>
            <a:lvl9pPr>
              <a:defRPr sz="29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5"/>
            <a:ext cx="2557066" cy="6880226"/>
          </a:xfrm>
        </p:spPr>
        <p:txBody>
          <a:bodyPr/>
          <a:lstStyle>
            <a:lvl1pPr marL="0" indent="0">
              <a:buNone/>
              <a:defRPr sz="2053"/>
            </a:lvl1pPr>
            <a:lvl2pPr marL="670568" indent="0">
              <a:buNone/>
              <a:defRPr sz="1760"/>
            </a:lvl2pPr>
            <a:lvl3pPr marL="1341137" indent="0">
              <a:buNone/>
              <a:defRPr sz="1467"/>
            </a:lvl3pPr>
            <a:lvl4pPr marL="2011705" indent="0">
              <a:buNone/>
              <a:defRPr sz="1320"/>
            </a:lvl4pPr>
            <a:lvl5pPr marL="2682274" indent="0">
              <a:buNone/>
              <a:defRPr sz="1320"/>
            </a:lvl5pPr>
            <a:lvl6pPr marL="3352842" indent="0">
              <a:buNone/>
              <a:defRPr sz="1320"/>
            </a:lvl6pPr>
            <a:lvl7pPr marL="4023410" indent="0">
              <a:buNone/>
              <a:defRPr sz="1320"/>
            </a:lvl7pPr>
            <a:lvl8pPr marL="4693979" indent="0">
              <a:buNone/>
              <a:defRPr sz="1320"/>
            </a:lvl8pPr>
            <a:lvl9pPr marL="5364547" indent="0">
              <a:buNone/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035-A608-4B5F-A170-1AB44C18E7EB}" type="datetime1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30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  <a:prstGeom prst="rect">
            <a:avLst/>
          </a:prstGeom>
        </p:spPr>
        <p:txBody>
          <a:bodyPr anchor="b"/>
          <a:lstStyle>
            <a:lvl1pPr algn="l">
              <a:defRPr sz="293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4693"/>
            </a:lvl1pPr>
            <a:lvl2pPr marL="670568" indent="0">
              <a:buNone/>
              <a:defRPr sz="4107"/>
            </a:lvl2pPr>
            <a:lvl3pPr marL="1341137" indent="0">
              <a:buNone/>
              <a:defRPr sz="3520"/>
            </a:lvl3pPr>
            <a:lvl4pPr marL="2011705" indent="0">
              <a:buNone/>
              <a:defRPr sz="2934"/>
            </a:lvl4pPr>
            <a:lvl5pPr marL="2682274" indent="0">
              <a:buNone/>
              <a:defRPr sz="2934"/>
            </a:lvl5pPr>
            <a:lvl6pPr marL="3352842" indent="0">
              <a:buNone/>
              <a:defRPr sz="2934"/>
            </a:lvl6pPr>
            <a:lvl7pPr marL="4023410" indent="0">
              <a:buNone/>
              <a:defRPr sz="2934"/>
            </a:lvl7pPr>
            <a:lvl8pPr marL="4693979" indent="0">
              <a:buNone/>
              <a:defRPr sz="2934"/>
            </a:lvl8pPr>
            <a:lvl9pPr marL="5364547" indent="0">
              <a:buNone/>
              <a:defRPr sz="293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2053"/>
            </a:lvl1pPr>
            <a:lvl2pPr marL="670568" indent="0">
              <a:buNone/>
              <a:defRPr sz="1760"/>
            </a:lvl2pPr>
            <a:lvl3pPr marL="1341137" indent="0">
              <a:buNone/>
              <a:defRPr sz="1467"/>
            </a:lvl3pPr>
            <a:lvl4pPr marL="2011705" indent="0">
              <a:buNone/>
              <a:defRPr sz="1320"/>
            </a:lvl4pPr>
            <a:lvl5pPr marL="2682274" indent="0">
              <a:buNone/>
              <a:defRPr sz="1320"/>
            </a:lvl5pPr>
            <a:lvl6pPr marL="3352842" indent="0">
              <a:buNone/>
              <a:defRPr sz="1320"/>
            </a:lvl6pPr>
            <a:lvl7pPr marL="4023410" indent="0">
              <a:buNone/>
              <a:defRPr sz="1320"/>
            </a:lvl7pPr>
            <a:lvl8pPr marL="4693979" indent="0">
              <a:buNone/>
              <a:defRPr sz="1320"/>
            </a:lvl8pPr>
            <a:lvl9pPr marL="5364547" indent="0">
              <a:buNone/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6F9F-3A4C-490E-94CD-A9C92308FAE6}" type="datetime1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58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C767-D6E3-45C3-88CB-9C343E1E0D02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18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5"/>
            <a:ext cx="1748790" cy="858223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5"/>
            <a:ext cx="5116830" cy="8582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9E74-4895-4749-B79C-F5735D045D0E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50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4353" y="9322648"/>
            <a:ext cx="174879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489258" y="9322648"/>
            <a:ext cx="1748790" cy="535517"/>
          </a:xfrm>
          <a:prstGeom prst="rect">
            <a:avLst/>
          </a:prstGeom>
        </p:spPr>
        <p:txBody>
          <a:bodyPr/>
          <a:lstStyle/>
          <a:p>
            <a:fld id="{2840B2E4-A264-431E-ABDE-38E3BCDA587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574609" y="9322648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8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6"/>
            <a:ext cx="6606540" cy="1997710"/>
          </a:xfrm>
          <a:prstGeom prst="rect">
            <a:avLst/>
          </a:prstGeom>
        </p:spPr>
        <p:txBody>
          <a:bodyPr anchor="t"/>
          <a:lstStyle>
            <a:lvl1pPr algn="l">
              <a:defRPr sz="58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1"/>
            <a:ext cx="6606540" cy="2200274"/>
          </a:xfrm>
        </p:spPr>
        <p:txBody>
          <a:bodyPr anchor="b"/>
          <a:lstStyle>
            <a:lvl1pPr marL="0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1pPr>
            <a:lvl2pPr marL="670568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37" indent="0">
              <a:buNone/>
              <a:defRPr sz="2346">
                <a:solidFill>
                  <a:schemeClr val="tx1">
                    <a:tint val="75000"/>
                  </a:schemeClr>
                </a:solidFill>
              </a:defRPr>
            </a:lvl3pPr>
            <a:lvl4pPr marL="2011705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274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4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10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3979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54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9C5-DAE9-4864-AC5A-394237965B41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4107"/>
            </a:lvl1pPr>
            <a:lvl2pPr>
              <a:defRPr sz="3520"/>
            </a:lvl2pPr>
            <a:lvl3pPr>
              <a:defRPr sz="2934"/>
            </a:lvl3pPr>
            <a:lvl4pPr>
              <a:defRPr sz="2640"/>
            </a:lvl4pPr>
            <a:lvl5pPr>
              <a:defRPr sz="2640"/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4107"/>
            </a:lvl1pPr>
            <a:lvl2pPr>
              <a:defRPr sz="3520"/>
            </a:lvl2pPr>
            <a:lvl3pPr>
              <a:defRPr sz="2934"/>
            </a:lvl3pPr>
            <a:lvl4pPr>
              <a:defRPr sz="2640"/>
            </a:lvl4pPr>
            <a:lvl5pPr>
              <a:defRPr sz="2640"/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197B-5B9D-452C-BCBA-A295B6D7DE61}" type="datetime1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500"/>
            <a:ext cx="3434160" cy="938318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68" indent="0">
              <a:buNone/>
              <a:defRPr sz="2934" b="1"/>
            </a:lvl2pPr>
            <a:lvl3pPr marL="1341137" indent="0">
              <a:buNone/>
              <a:defRPr sz="2640" b="1"/>
            </a:lvl3pPr>
            <a:lvl4pPr marL="2011705" indent="0">
              <a:buNone/>
              <a:defRPr sz="2346" b="1"/>
            </a:lvl4pPr>
            <a:lvl5pPr marL="2682274" indent="0">
              <a:buNone/>
              <a:defRPr sz="2346" b="1"/>
            </a:lvl5pPr>
            <a:lvl6pPr marL="3352842" indent="0">
              <a:buNone/>
              <a:defRPr sz="2346" b="1"/>
            </a:lvl6pPr>
            <a:lvl7pPr marL="4023410" indent="0">
              <a:buNone/>
              <a:defRPr sz="2346" b="1"/>
            </a:lvl7pPr>
            <a:lvl8pPr marL="4693979" indent="0">
              <a:buNone/>
              <a:defRPr sz="2346" b="1"/>
            </a:lvl8pPr>
            <a:lvl9pPr marL="5364547" indent="0">
              <a:buNone/>
              <a:defRPr sz="23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3520"/>
            </a:lvl1pPr>
            <a:lvl2pPr>
              <a:defRPr sz="2934"/>
            </a:lvl2pPr>
            <a:lvl3pPr>
              <a:defRPr sz="2640"/>
            </a:lvl3pPr>
            <a:lvl4pPr>
              <a:defRPr sz="2346"/>
            </a:lvl4pPr>
            <a:lvl5pPr>
              <a:defRPr sz="2346"/>
            </a:lvl5pPr>
            <a:lvl6pPr>
              <a:defRPr sz="2346"/>
            </a:lvl6pPr>
            <a:lvl7pPr>
              <a:defRPr sz="2346"/>
            </a:lvl7pPr>
            <a:lvl8pPr>
              <a:defRPr sz="2346"/>
            </a:lvl8pPr>
            <a:lvl9pPr>
              <a:defRPr sz="23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3" y="2251500"/>
            <a:ext cx="3435508" cy="938318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68" indent="0">
              <a:buNone/>
              <a:defRPr sz="2934" b="1"/>
            </a:lvl2pPr>
            <a:lvl3pPr marL="1341137" indent="0">
              <a:buNone/>
              <a:defRPr sz="2640" b="1"/>
            </a:lvl3pPr>
            <a:lvl4pPr marL="2011705" indent="0">
              <a:buNone/>
              <a:defRPr sz="2346" b="1"/>
            </a:lvl4pPr>
            <a:lvl5pPr marL="2682274" indent="0">
              <a:buNone/>
              <a:defRPr sz="2346" b="1"/>
            </a:lvl5pPr>
            <a:lvl6pPr marL="3352842" indent="0">
              <a:buNone/>
              <a:defRPr sz="2346" b="1"/>
            </a:lvl6pPr>
            <a:lvl7pPr marL="4023410" indent="0">
              <a:buNone/>
              <a:defRPr sz="2346" b="1"/>
            </a:lvl7pPr>
            <a:lvl8pPr marL="4693979" indent="0">
              <a:buNone/>
              <a:defRPr sz="2346" b="1"/>
            </a:lvl8pPr>
            <a:lvl9pPr marL="5364547" indent="0">
              <a:buNone/>
              <a:defRPr sz="23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3" y="3189817"/>
            <a:ext cx="3435508" cy="5795222"/>
          </a:xfrm>
        </p:spPr>
        <p:txBody>
          <a:bodyPr/>
          <a:lstStyle>
            <a:lvl1pPr>
              <a:defRPr sz="3520"/>
            </a:lvl1pPr>
            <a:lvl2pPr>
              <a:defRPr sz="2934"/>
            </a:lvl2pPr>
            <a:lvl3pPr>
              <a:defRPr sz="2640"/>
            </a:lvl3pPr>
            <a:lvl4pPr>
              <a:defRPr sz="2346"/>
            </a:lvl4pPr>
            <a:lvl5pPr>
              <a:defRPr sz="2346"/>
            </a:lvl5pPr>
            <a:lvl6pPr>
              <a:defRPr sz="2346"/>
            </a:lvl6pPr>
            <a:lvl7pPr>
              <a:defRPr sz="2346"/>
            </a:lvl7pPr>
            <a:lvl8pPr>
              <a:defRPr sz="2346"/>
            </a:lvl8pPr>
            <a:lvl9pPr>
              <a:defRPr sz="23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EB2E-F045-4CD4-BBB9-6D53F50ED05B}" type="datetime1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482D-2D81-4F15-8CAE-146A72B71DBF}" type="datetime1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269-9003-408F-83A3-5BB5DC530D50}" type="datetime1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  <a:prstGeom prst="rect">
            <a:avLst/>
          </a:prstGeom>
        </p:spPr>
        <p:txBody>
          <a:bodyPr anchor="b"/>
          <a:lstStyle>
            <a:lvl1pPr algn="l">
              <a:defRPr sz="293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5"/>
            <a:ext cx="4344988" cy="8584566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4"/>
            </a:lvl4pPr>
            <a:lvl5pPr>
              <a:defRPr sz="2934"/>
            </a:lvl5pPr>
            <a:lvl6pPr>
              <a:defRPr sz="2934"/>
            </a:lvl6pPr>
            <a:lvl7pPr>
              <a:defRPr sz="2934"/>
            </a:lvl7pPr>
            <a:lvl8pPr>
              <a:defRPr sz="2934"/>
            </a:lvl8pPr>
            <a:lvl9pPr>
              <a:defRPr sz="29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5"/>
            <a:ext cx="2557066" cy="6880226"/>
          </a:xfrm>
        </p:spPr>
        <p:txBody>
          <a:bodyPr/>
          <a:lstStyle>
            <a:lvl1pPr marL="0" indent="0">
              <a:buNone/>
              <a:defRPr sz="2053"/>
            </a:lvl1pPr>
            <a:lvl2pPr marL="670568" indent="0">
              <a:buNone/>
              <a:defRPr sz="1760"/>
            </a:lvl2pPr>
            <a:lvl3pPr marL="1341137" indent="0">
              <a:buNone/>
              <a:defRPr sz="1467"/>
            </a:lvl3pPr>
            <a:lvl4pPr marL="2011705" indent="0">
              <a:buNone/>
              <a:defRPr sz="1320"/>
            </a:lvl4pPr>
            <a:lvl5pPr marL="2682274" indent="0">
              <a:buNone/>
              <a:defRPr sz="1320"/>
            </a:lvl5pPr>
            <a:lvl6pPr marL="3352842" indent="0">
              <a:buNone/>
              <a:defRPr sz="1320"/>
            </a:lvl6pPr>
            <a:lvl7pPr marL="4023410" indent="0">
              <a:buNone/>
              <a:defRPr sz="1320"/>
            </a:lvl7pPr>
            <a:lvl8pPr marL="4693979" indent="0">
              <a:buNone/>
              <a:defRPr sz="1320"/>
            </a:lvl8pPr>
            <a:lvl9pPr marL="5364547" indent="0">
              <a:buNone/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035-A608-4B5F-A170-1AB44C18E7EB}" type="datetime1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  <a:prstGeom prst="rect">
            <a:avLst/>
          </a:prstGeom>
        </p:spPr>
        <p:txBody>
          <a:bodyPr anchor="b"/>
          <a:lstStyle>
            <a:lvl1pPr algn="l">
              <a:defRPr sz="293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4693"/>
            </a:lvl1pPr>
            <a:lvl2pPr marL="670568" indent="0">
              <a:buNone/>
              <a:defRPr sz="4107"/>
            </a:lvl2pPr>
            <a:lvl3pPr marL="1341137" indent="0">
              <a:buNone/>
              <a:defRPr sz="3520"/>
            </a:lvl3pPr>
            <a:lvl4pPr marL="2011705" indent="0">
              <a:buNone/>
              <a:defRPr sz="2934"/>
            </a:lvl4pPr>
            <a:lvl5pPr marL="2682274" indent="0">
              <a:buNone/>
              <a:defRPr sz="2934"/>
            </a:lvl5pPr>
            <a:lvl6pPr marL="3352842" indent="0">
              <a:buNone/>
              <a:defRPr sz="2934"/>
            </a:lvl6pPr>
            <a:lvl7pPr marL="4023410" indent="0">
              <a:buNone/>
              <a:defRPr sz="2934"/>
            </a:lvl7pPr>
            <a:lvl8pPr marL="4693979" indent="0">
              <a:buNone/>
              <a:defRPr sz="2934"/>
            </a:lvl8pPr>
            <a:lvl9pPr marL="5364547" indent="0">
              <a:buNone/>
              <a:defRPr sz="293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2053"/>
            </a:lvl1pPr>
            <a:lvl2pPr marL="670568" indent="0">
              <a:buNone/>
              <a:defRPr sz="1760"/>
            </a:lvl2pPr>
            <a:lvl3pPr marL="1341137" indent="0">
              <a:buNone/>
              <a:defRPr sz="1467"/>
            </a:lvl3pPr>
            <a:lvl4pPr marL="2011705" indent="0">
              <a:buNone/>
              <a:defRPr sz="1320"/>
            </a:lvl4pPr>
            <a:lvl5pPr marL="2682274" indent="0">
              <a:buNone/>
              <a:defRPr sz="1320"/>
            </a:lvl5pPr>
            <a:lvl6pPr marL="3352842" indent="0">
              <a:buNone/>
              <a:defRPr sz="1320"/>
            </a:lvl6pPr>
            <a:lvl7pPr marL="4023410" indent="0">
              <a:buNone/>
              <a:defRPr sz="1320"/>
            </a:lvl7pPr>
            <a:lvl8pPr marL="4693979" indent="0">
              <a:buNone/>
              <a:defRPr sz="1320"/>
            </a:lvl8pPr>
            <a:lvl9pPr marL="5364547" indent="0">
              <a:buNone/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6F9F-3A4C-490E-94CD-A9C92308FAE6}" type="datetime1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50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1A1A-C69D-423B-9765-4DC62BA7D855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50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50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Image result for logo of nepal government">
            <a:extLst>
              <a:ext uri="{FF2B5EF4-FFF2-40B4-BE49-F238E27FC236}">
                <a16:creationId xmlns:a16="http://schemas.microsoft.com/office/drawing/2014/main" id="{AECE32EE-7286-4044-BC1A-53241950AB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3" y="39836"/>
            <a:ext cx="961367" cy="93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050077-E24D-4246-BE7C-71E98F9A160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934201" y="39843"/>
            <a:ext cx="808970" cy="9384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FFC769-2FF5-4255-956E-2C23E2C5F376}"/>
              </a:ext>
            </a:extLst>
          </p:cNvPr>
          <p:cNvSpPr txBox="1"/>
          <p:nvPr userDrawn="1"/>
        </p:nvSpPr>
        <p:spPr>
          <a:xfrm>
            <a:off x="699453" y="39844"/>
            <a:ext cx="6470651" cy="81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053" b="0" dirty="0">
                <a:solidFill>
                  <a:srgbClr val="FF0000"/>
                </a:solidFill>
                <a:cs typeface="Kalimati" panose="00000400000000000000" pitchFamily="2"/>
              </a:rPr>
              <a:t>केन्द्रीय तथ्याङ्क विभाग</a:t>
            </a:r>
            <a:endParaRPr lang="en-US" sz="2053" b="0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sz="2640" b="0" dirty="0">
                <a:solidFill>
                  <a:srgbClr val="FF0000"/>
                </a:solidFill>
                <a:cs typeface="Kalimati" panose="00000400000000000000" pitchFamily="2"/>
              </a:rPr>
              <a:t>राष्ट्रिय कृषिगणना २०७८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C7B003-50A9-471B-8DC3-F129A3E60B43}"/>
              </a:ext>
            </a:extLst>
          </p:cNvPr>
          <p:cNvCxnSpPr/>
          <p:nvPr userDrawn="1"/>
        </p:nvCxnSpPr>
        <p:spPr>
          <a:xfrm>
            <a:off x="0" y="1007103"/>
            <a:ext cx="77724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9" r:id="rId12"/>
  </p:sldLayoutIdLst>
  <p:hf hdr="0" ftr="0" dt="0"/>
  <p:txStyles>
    <p:titleStyle>
      <a:lvl1pPr algn="ctr" defTabSz="1341137" rtl="0" eaLnBrk="1" latinLnBrk="0" hangingPunct="1"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2927" indent="-502927" algn="l" defTabSz="1341137" rtl="0" eaLnBrk="1" latinLnBrk="0" hangingPunct="1">
        <a:spcBef>
          <a:spcPct val="20000"/>
        </a:spcBef>
        <a:buFont typeface="Arial" pitchFamily="34" charset="0"/>
        <a:buChar char="•"/>
        <a:defRPr sz="4693" kern="1200">
          <a:solidFill>
            <a:schemeClr val="tx1"/>
          </a:solidFill>
          <a:latin typeface="+mn-lt"/>
          <a:ea typeface="+mn-ea"/>
          <a:cs typeface="+mn-cs"/>
        </a:defRPr>
      </a:lvl1pPr>
      <a:lvl2pPr marL="1089674" indent="-419105" algn="l" defTabSz="1341137" rtl="0" eaLnBrk="1" latinLnBrk="0" hangingPunct="1">
        <a:spcBef>
          <a:spcPct val="20000"/>
        </a:spcBef>
        <a:buFont typeface="Arial" pitchFamily="34" charset="0"/>
        <a:buChar char="–"/>
        <a:defRPr sz="4107" kern="1200">
          <a:solidFill>
            <a:schemeClr val="tx1"/>
          </a:solidFill>
          <a:latin typeface="+mn-lt"/>
          <a:ea typeface="+mn-ea"/>
          <a:cs typeface="+mn-cs"/>
        </a:defRPr>
      </a:lvl2pPr>
      <a:lvl3pPr marL="1676421" indent="-335284" algn="l" defTabSz="1341137" rtl="0" eaLnBrk="1" latinLnBrk="0" hangingPunct="1">
        <a:spcBef>
          <a:spcPct val="20000"/>
        </a:spcBef>
        <a:buFont typeface="Arial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3pPr>
      <a:lvl4pPr marL="2346990" indent="-335284" algn="l" defTabSz="1341137" rtl="0" eaLnBrk="1" latinLnBrk="0" hangingPunct="1">
        <a:spcBef>
          <a:spcPct val="20000"/>
        </a:spcBef>
        <a:buFont typeface="Arial" pitchFamily="34" charset="0"/>
        <a:buChar char="–"/>
        <a:defRPr sz="2934" kern="1200">
          <a:solidFill>
            <a:schemeClr val="tx1"/>
          </a:solidFill>
          <a:latin typeface="+mn-lt"/>
          <a:ea typeface="+mn-ea"/>
          <a:cs typeface="+mn-cs"/>
        </a:defRPr>
      </a:lvl4pPr>
      <a:lvl5pPr marL="3017558" indent="-335284" algn="l" defTabSz="1341137" rtl="0" eaLnBrk="1" latinLnBrk="0" hangingPunct="1">
        <a:spcBef>
          <a:spcPct val="20000"/>
        </a:spcBef>
        <a:buFont typeface="Arial" pitchFamily="34" charset="0"/>
        <a:buChar char="»"/>
        <a:defRPr sz="2934" kern="1200">
          <a:solidFill>
            <a:schemeClr val="tx1"/>
          </a:solidFill>
          <a:latin typeface="+mn-lt"/>
          <a:ea typeface="+mn-ea"/>
          <a:cs typeface="+mn-cs"/>
        </a:defRPr>
      </a:lvl5pPr>
      <a:lvl6pPr marL="3688126" indent="-335284" algn="l" defTabSz="1341137" rtl="0" eaLnBrk="1" latinLnBrk="0" hangingPunct="1">
        <a:spcBef>
          <a:spcPct val="20000"/>
        </a:spcBef>
        <a:buFont typeface="Arial" pitchFamily="34" charset="0"/>
        <a:buChar char="•"/>
        <a:defRPr sz="2934" kern="1200">
          <a:solidFill>
            <a:schemeClr val="tx1"/>
          </a:solidFill>
          <a:latin typeface="+mn-lt"/>
          <a:ea typeface="+mn-ea"/>
          <a:cs typeface="+mn-cs"/>
        </a:defRPr>
      </a:lvl6pPr>
      <a:lvl7pPr marL="4358694" indent="-335284" algn="l" defTabSz="1341137" rtl="0" eaLnBrk="1" latinLnBrk="0" hangingPunct="1">
        <a:spcBef>
          <a:spcPct val="20000"/>
        </a:spcBef>
        <a:buFont typeface="Arial" pitchFamily="34" charset="0"/>
        <a:buChar char="•"/>
        <a:defRPr sz="2934" kern="1200">
          <a:solidFill>
            <a:schemeClr val="tx1"/>
          </a:solidFill>
          <a:latin typeface="+mn-lt"/>
          <a:ea typeface="+mn-ea"/>
          <a:cs typeface="+mn-cs"/>
        </a:defRPr>
      </a:lvl7pPr>
      <a:lvl8pPr marL="5029263" indent="-335284" algn="l" defTabSz="1341137" rtl="0" eaLnBrk="1" latinLnBrk="0" hangingPunct="1">
        <a:spcBef>
          <a:spcPct val="20000"/>
        </a:spcBef>
        <a:buFont typeface="Arial" pitchFamily="34" charset="0"/>
        <a:buChar char="•"/>
        <a:defRPr sz="2934" kern="1200">
          <a:solidFill>
            <a:schemeClr val="tx1"/>
          </a:solidFill>
          <a:latin typeface="+mn-lt"/>
          <a:ea typeface="+mn-ea"/>
          <a:cs typeface="+mn-cs"/>
        </a:defRPr>
      </a:lvl8pPr>
      <a:lvl9pPr marL="5699831" indent="-335284" algn="l" defTabSz="1341137" rtl="0" eaLnBrk="1" latinLnBrk="0" hangingPunct="1">
        <a:spcBef>
          <a:spcPct val="20000"/>
        </a:spcBef>
        <a:buFont typeface="Arial" pitchFamily="34" charset="0"/>
        <a:buChar char="•"/>
        <a:defRPr sz="29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68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37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05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274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2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10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3979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547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50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1A1A-C69D-423B-9765-4DC62BA7D855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50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50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Image result for logo of nepal government">
            <a:extLst>
              <a:ext uri="{FF2B5EF4-FFF2-40B4-BE49-F238E27FC236}">
                <a16:creationId xmlns:a16="http://schemas.microsoft.com/office/drawing/2014/main" id="{AECE32EE-7286-4044-BC1A-53241950AB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" y="39844"/>
            <a:ext cx="885167" cy="85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050077-E24D-4246-BE7C-71E98F9A160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58003" y="39843"/>
            <a:ext cx="885167" cy="9384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FFC769-2FF5-4255-956E-2C23E2C5F376}"/>
              </a:ext>
            </a:extLst>
          </p:cNvPr>
          <p:cNvSpPr txBox="1"/>
          <p:nvPr userDrawn="1"/>
        </p:nvSpPr>
        <p:spPr>
          <a:xfrm>
            <a:off x="728663" y="39189"/>
            <a:ext cx="6470651" cy="81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053" b="0" dirty="0">
                <a:solidFill>
                  <a:srgbClr val="FF0000"/>
                </a:solidFill>
                <a:cs typeface="Kalimati" panose="00000400000000000000" pitchFamily="2"/>
              </a:rPr>
              <a:t>केन्द्रीय तथ्याङ्क विभाग</a:t>
            </a:r>
            <a:endParaRPr lang="en-US" sz="2053" b="0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sz="2640" b="0" dirty="0">
                <a:solidFill>
                  <a:srgbClr val="FF0000"/>
                </a:solidFill>
                <a:cs typeface="Kalimati" panose="00000400000000000000" pitchFamily="2"/>
              </a:rPr>
              <a:t>राष्ट्रिय कृषिगणना २०७८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C7B003-50A9-471B-8DC3-F129A3E60B43}"/>
              </a:ext>
            </a:extLst>
          </p:cNvPr>
          <p:cNvCxnSpPr/>
          <p:nvPr userDrawn="1"/>
        </p:nvCxnSpPr>
        <p:spPr>
          <a:xfrm>
            <a:off x="0" y="978261"/>
            <a:ext cx="77724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86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ctr" defTabSz="1341137" rtl="0" eaLnBrk="1" latinLnBrk="0" hangingPunct="1"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2927" indent="-502927" algn="l" defTabSz="1341137" rtl="0" eaLnBrk="1" latinLnBrk="0" hangingPunct="1">
        <a:spcBef>
          <a:spcPct val="20000"/>
        </a:spcBef>
        <a:buFont typeface="Arial" pitchFamily="34" charset="0"/>
        <a:buChar char="•"/>
        <a:defRPr sz="4693" kern="1200">
          <a:solidFill>
            <a:schemeClr val="tx1"/>
          </a:solidFill>
          <a:latin typeface="+mn-lt"/>
          <a:ea typeface="+mn-ea"/>
          <a:cs typeface="+mn-cs"/>
        </a:defRPr>
      </a:lvl1pPr>
      <a:lvl2pPr marL="1089674" indent="-419105" algn="l" defTabSz="1341137" rtl="0" eaLnBrk="1" latinLnBrk="0" hangingPunct="1">
        <a:spcBef>
          <a:spcPct val="20000"/>
        </a:spcBef>
        <a:buFont typeface="Arial" pitchFamily="34" charset="0"/>
        <a:buChar char="–"/>
        <a:defRPr sz="4107" kern="1200">
          <a:solidFill>
            <a:schemeClr val="tx1"/>
          </a:solidFill>
          <a:latin typeface="+mn-lt"/>
          <a:ea typeface="+mn-ea"/>
          <a:cs typeface="+mn-cs"/>
        </a:defRPr>
      </a:lvl2pPr>
      <a:lvl3pPr marL="1676421" indent="-335284" algn="l" defTabSz="1341137" rtl="0" eaLnBrk="1" latinLnBrk="0" hangingPunct="1">
        <a:spcBef>
          <a:spcPct val="20000"/>
        </a:spcBef>
        <a:buFont typeface="Arial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3pPr>
      <a:lvl4pPr marL="2346990" indent="-335284" algn="l" defTabSz="1341137" rtl="0" eaLnBrk="1" latinLnBrk="0" hangingPunct="1">
        <a:spcBef>
          <a:spcPct val="20000"/>
        </a:spcBef>
        <a:buFont typeface="Arial" pitchFamily="34" charset="0"/>
        <a:buChar char="–"/>
        <a:defRPr sz="2934" kern="1200">
          <a:solidFill>
            <a:schemeClr val="tx1"/>
          </a:solidFill>
          <a:latin typeface="+mn-lt"/>
          <a:ea typeface="+mn-ea"/>
          <a:cs typeface="+mn-cs"/>
        </a:defRPr>
      </a:lvl4pPr>
      <a:lvl5pPr marL="3017558" indent="-335284" algn="l" defTabSz="1341137" rtl="0" eaLnBrk="1" latinLnBrk="0" hangingPunct="1">
        <a:spcBef>
          <a:spcPct val="20000"/>
        </a:spcBef>
        <a:buFont typeface="Arial" pitchFamily="34" charset="0"/>
        <a:buChar char="»"/>
        <a:defRPr sz="2934" kern="1200">
          <a:solidFill>
            <a:schemeClr val="tx1"/>
          </a:solidFill>
          <a:latin typeface="+mn-lt"/>
          <a:ea typeface="+mn-ea"/>
          <a:cs typeface="+mn-cs"/>
        </a:defRPr>
      </a:lvl5pPr>
      <a:lvl6pPr marL="3688126" indent="-335284" algn="l" defTabSz="1341137" rtl="0" eaLnBrk="1" latinLnBrk="0" hangingPunct="1">
        <a:spcBef>
          <a:spcPct val="20000"/>
        </a:spcBef>
        <a:buFont typeface="Arial" pitchFamily="34" charset="0"/>
        <a:buChar char="•"/>
        <a:defRPr sz="2934" kern="1200">
          <a:solidFill>
            <a:schemeClr val="tx1"/>
          </a:solidFill>
          <a:latin typeface="+mn-lt"/>
          <a:ea typeface="+mn-ea"/>
          <a:cs typeface="+mn-cs"/>
        </a:defRPr>
      </a:lvl6pPr>
      <a:lvl7pPr marL="4358694" indent="-335284" algn="l" defTabSz="1341137" rtl="0" eaLnBrk="1" latinLnBrk="0" hangingPunct="1">
        <a:spcBef>
          <a:spcPct val="20000"/>
        </a:spcBef>
        <a:buFont typeface="Arial" pitchFamily="34" charset="0"/>
        <a:buChar char="•"/>
        <a:defRPr sz="2934" kern="1200">
          <a:solidFill>
            <a:schemeClr val="tx1"/>
          </a:solidFill>
          <a:latin typeface="+mn-lt"/>
          <a:ea typeface="+mn-ea"/>
          <a:cs typeface="+mn-cs"/>
        </a:defRPr>
      </a:lvl7pPr>
      <a:lvl8pPr marL="5029263" indent="-335284" algn="l" defTabSz="1341137" rtl="0" eaLnBrk="1" latinLnBrk="0" hangingPunct="1">
        <a:spcBef>
          <a:spcPct val="20000"/>
        </a:spcBef>
        <a:buFont typeface="Arial" pitchFamily="34" charset="0"/>
        <a:buChar char="•"/>
        <a:defRPr sz="2934" kern="1200">
          <a:solidFill>
            <a:schemeClr val="tx1"/>
          </a:solidFill>
          <a:latin typeface="+mn-lt"/>
          <a:ea typeface="+mn-ea"/>
          <a:cs typeface="+mn-cs"/>
        </a:defRPr>
      </a:lvl8pPr>
      <a:lvl9pPr marL="5699831" indent="-335284" algn="l" defTabSz="1341137" rtl="0" eaLnBrk="1" latinLnBrk="0" hangingPunct="1">
        <a:spcBef>
          <a:spcPct val="20000"/>
        </a:spcBef>
        <a:buFont typeface="Arial" pitchFamily="34" charset="0"/>
        <a:buChar char="•"/>
        <a:defRPr sz="29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68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37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05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274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2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10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3979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547" algn="l" defTabSz="1341137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899920"/>
            <a:ext cx="7772400" cy="4135120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Bef>
                <a:spcPts val="880"/>
              </a:spcBef>
              <a:spcAft>
                <a:spcPts val="880"/>
              </a:spcAft>
              <a:defRPr/>
            </a:pPr>
            <a:r>
              <a:rPr lang="ne-NP" sz="3600" dirty="0">
                <a:solidFill>
                  <a:srgbClr val="4708C4"/>
                </a:solidFill>
                <a:latin typeface="Preeti"/>
                <a:cs typeface="Kalimati" pitchFamily="2"/>
              </a:rPr>
              <a:t>राष्ट्रिय कृषिगणना २०७८</a:t>
            </a:r>
            <a:br>
              <a:rPr lang="ne-NP" sz="5400" b="0" dirty="0">
                <a:latin typeface="Preeti" pitchFamily="2" charset="0"/>
                <a:cs typeface="Kalimati" panose="00000400000000000000" pitchFamily="2"/>
              </a:rPr>
            </a:br>
            <a:r>
              <a:rPr lang="ne-NP" sz="3600" b="0" dirty="0">
                <a:solidFill>
                  <a:srgbClr val="4708C4"/>
                </a:solidFill>
                <a:latin typeface="Preeti"/>
                <a:cs typeface="Kalimati" panose="00000400000000000000" pitchFamily="2"/>
              </a:rPr>
              <a:t>गणक तथा सुपरि</a:t>
            </a:r>
            <a:r>
              <a:rPr lang="ne-NP" sz="3600" dirty="0">
                <a:solidFill>
                  <a:srgbClr val="4708C4"/>
                </a:solidFill>
                <a:latin typeface="Preeti"/>
                <a:cs typeface="Kalimati" panose="00000400000000000000" pitchFamily="2"/>
              </a:rPr>
              <a:t>वेक्षक तालिम</a:t>
            </a:r>
            <a:br>
              <a:rPr lang="ne-NP" sz="36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3600" dirty="0">
                <a:solidFill>
                  <a:schemeClr val="tx2"/>
                </a:solidFill>
                <a:latin typeface="Preeti"/>
                <a:cs typeface="Kalimati" pitchFamily="2"/>
              </a:rPr>
              <a:t>मितिः चैत्र २९,</a:t>
            </a:r>
            <a:r>
              <a:rPr lang="en-US" sz="3600" dirty="0">
                <a:solidFill>
                  <a:schemeClr val="tx2"/>
                </a:solidFill>
                <a:latin typeface="Preeti"/>
                <a:cs typeface="Kalimati" pitchFamily="2"/>
              </a:rPr>
              <a:t> </a:t>
            </a:r>
            <a:r>
              <a:rPr lang="ne-NP" sz="3600" dirty="0">
                <a:solidFill>
                  <a:schemeClr val="tx2"/>
                </a:solidFill>
                <a:latin typeface="Preeti"/>
                <a:cs typeface="Kalimati" pitchFamily="2"/>
              </a:rPr>
              <a:t>२०७८</a:t>
            </a:r>
            <a:endParaRPr lang="en-US" sz="2400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BA6E71-2ED7-4E78-9BD9-383B3C7F7960}"/>
              </a:ext>
            </a:extLst>
          </p:cNvPr>
          <p:cNvSpPr txBox="1"/>
          <p:nvPr/>
        </p:nvSpPr>
        <p:spPr>
          <a:xfrm>
            <a:off x="0" y="7696200"/>
            <a:ext cx="7772399" cy="1909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4107" dirty="0">
                <a:solidFill>
                  <a:srgbClr val="002060"/>
                </a:solidFill>
                <a:latin typeface="Preeti"/>
                <a:cs typeface="Kalimati" pitchFamily="2"/>
              </a:rPr>
              <a:t>अभ्यास</a:t>
            </a:r>
            <a:endParaRPr lang="en-US" sz="4107" dirty="0">
              <a:solidFill>
                <a:srgbClr val="002060"/>
              </a:solidFill>
              <a:latin typeface="Preeti"/>
              <a:cs typeface="Kalimati" pitchFamily="2"/>
            </a:endParaRPr>
          </a:p>
          <a:p>
            <a:pPr algn="ctr">
              <a:lnSpc>
                <a:spcPct val="150000"/>
              </a:lnSpc>
            </a:pPr>
            <a:r>
              <a:rPr lang="ne-NP" sz="4107" dirty="0">
                <a:solidFill>
                  <a:srgbClr val="002060"/>
                </a:solidFill>
                <a:latin typeface="Preeti"/>
                <a:cs typeface="Kalimati" pitchFamily="2"/>
              </a:rPr>
              <a:t>(भाग ५ सम्म)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F62E6-14E3-49F6-AA95-4AFBC686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882" y="9414962"/>
            <a:ext cx="575098" cy="670560"/>
          </a:xfrm>
        </p:spPr>
        <p:txBody>
          <a:bodyPr/>
          <a:lstStyle/>
          <a:p>
            <a:fld id="{B6F15528-21DE-4FAA-801E-634DDDAF4B2B}" type="slidenum">
              <a:rPr lang="en-US" sz="2640">
                <a:latin typeface="Fontasy Himali" panose="04020500000000000000" pitchFamily="82" charset="0"/>
              </a:rPr>
              <a:pPr/>
              <a:t>1</a:t>
            </a:fld>
            <a:endParaRPr lang="en-US" sz="264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041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10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DF9AD3-CBC7-4148-8B44-AD8195DC2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19576"/>
            <a:ext cx="6553199" cy="884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96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11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73F99D-AD3E-4155-B803-A56471F6F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53" y="1142852"/>
            <a:ext cx="7216447" cy="800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63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12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998070-9FAC-4C1C-B747-83833B244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20853"/>
            <a:ext cx="7086600" cy="876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71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13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55903-3CE4-4662-921B-27DBBACE1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58035"/>
            <a:ext cx="7010400" cy="874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56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14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D7A304-4672-45F1-95B3-3746C5CB6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54931"/>
            <a:ext cx="7162800" cy="902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00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15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7FAC9E-79D6-4106-B940-2743209E7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5559"/>
            <a:ext cx="7315200" cy="897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6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86740" y="3921961"/>
            <a:ext cx="3821880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41137">
              <a:defRPr/>
            </a:pPr>
            <a:r>
              <a:rPr lang="ne-NP" sz="5280" dirty="0">
                <a:solidFill>
                  <a:prstClr val="black"/>
                </a:solidFill>
                <a:latin typeface="Calibri"/>
                <a:cs typeface="Kalimati" pitchFamily="2"/>
              </a:rPr>
              <a:t> </a:t>
            </a:r>
            <a:r>
              <a:rPr lang="ne-NP" sz="5280" dirty="0">
                <a:solidFill>
                  <a:srgbClr val="7030A0"/>
                </a:solidFill>
                <a:latin typeface="Calibri"/>
                <a:cs typeface="Kalimati" pitchFamily="2"/>
              </a:rPr>
              <a:t>थप छलफल</a:t>
            </a:r>
            <a:endParaRPr lang="en-US" sz="5280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0EDD5421-C699-4E3C-9A29-D69006262B12}"/>
              </a:ext>
            </a:extLst>
          </p:cNvPr>
          <p:cNvSpPr txBox="1">
            <a:spLocks/>
          </p:cNvSpPr>
          <p:nvPr/>
        </p:nvSpPr>
        <p:spPr>
          <a:xfrm>
            <a:off x="12941605" y="9577347"/>
            <a:ext cx="962105" cy="4518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41137">
              <a:defRPr/>
            </a:pPr>
            <a:fld id="{2840B2E4-A264-431E-ABDE-38E3BCDA5876}" type="slidenum">
              <a:rPr lang="en-US" sz="2640">
                <a:solidFill>
                  <a:prstClr val="black"/>
                </a:solidFill>
                <a:latin typeface="Fontasy Himali" panose="04020500000000000000" pitchFamily="82" charset="0"/>
              </a:rPr>
              <a:pPr algn="ctr" defTabSz="1341137">
                <a:defRPr/>
              </a:pPr>
              <a:t>16</a:t>
            </a:fld>
            <a:endParaRPr lang="en-US" sz="2640" dirty="0">
              <a:solidFill>
                <a:prstClr val="black"/>
              </a:solidFill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6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341137">
              <a:defRPr/>
            </a:pPr>
            <a:fld id="{2840B2E4-A264-431E-ABDE-38E3BCDA587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341137"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7213" y="4463728"/>
            <a:ext cx="4527201" cy="207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41137">
              <a:defRPr/>
            </a:pPr>
            <a:r>
              <a:rPr lang="ne-NP" sz="12907" b="1" dirty="0">
                <a:solidFill>
                  <a:srgbClr val="142DAC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धन्यवाद</a:t>
            </a:r>
            <a:r>
              <a:rPr lang="en-US" sz="12907" b="1" dirty="0">
                <a:solidFill>
                  <a:srgbClr val="142DAC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3038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2504039" y="9220200"/>
            <a:ext cx="449961" cy="7264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 sz="2640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</a:t>
            </a:fld>
            <a:endParaRPr lang="en-US" sz="2640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005843"/>
            <a:ext cx="7772400" cy="12892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4107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प्रस्तुतिका विषय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89545F-0702-45C6-9ACA-0CB68F0E70E7}"/>
              </a:ext>
            </a:extLst>
          </p:cNvPr>
          <p:cNvSpPr txBox="1">
            <a:spLocks/>
          </p:cNvSpPr>
          <p:nvPr/>
        </p:nvSpPr>
        <p:spPr>
          <a:xfrm>
            <a:off x="0" y="3505200"/>
            <a:ext cx="7772400" cy="1676400"/>
          </a:xfrm>
          <a:prstGeom prst="rect">
            <a:avLst/>
          </a:prstGeom>
        </p:spPr>
        <p:txBody>
          <a:bodyPr/>
          <a:lstStyle>
            <a:lvl1pPr algn="ctr" defTabSz="1341137" rtl="0" eaLnBrk="1" latinLnBrk="0" hangingPunct="1">
              <a:spcBef>
                <a:spcPct val="0"/>
              </a:spcBef>
              <a:buNone/>
              <a:defRPr sz="645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e-NP">
                <a:solidFill>
                  <a:srgbClr val="4708C4"/>
                </a:solidFill>
                <a:cs typeface="Kalimati" pitchFamily="2"/>
              </a:rPr>
              <a:t>अभ्यासको सही समाधान </a:t>
            </a:r>
            <a:br>
              <a:rPr lang="ne-NP">
                <a:solidFill>
                  <a:srgbClr val="4708C4"/>
                </a:solidFill>
                <a:cs typeface="Kalimati" pitchFamily="2"/>
              </a:rPr>
            </a:br>
            <a:r>
              <a:rPr lang="ne-NP">
                <a:solidFill>
                  <a:srgbClr val="4708C4"/>
                </a:solidFill>
                <a:cs typeface="Kalimati" pitchFamily="2"/>
              </a:rPr>
              <a:t>लगत २ (भाग ५ सम्म मात्र)</a:t>
            </a:r>
            <a:endParaRPr lang="en-US" dirty="0">
              <a:solidFill>
                <a:srgbClr val="4708C4"/>
              </a:solidFill>
              <a:cs typeface="Kalimat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38360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3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F5A213-DB7E-4936-8DB7-3A2E1649A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14401"/>
            <a:ext cx="73152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4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D5520C-88EC-4077-B084-9C0CEF31D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47272"/>
            <a:ext cx="7162800" cy="882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3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5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65C5E2-1099-4512-90E4-0E04A2886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42774"/>
            <a:ext cx="7239000" cy="894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9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6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7A7475-0F86-43CE-A715-FDD9A0503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75559"/>
            <a:ext cx="7086600" cy="897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3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7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114AC-4505-4670-9303-68EB62773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75848"/>
            <a:ext cx="7239000" cy="894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8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88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8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A8CB0D-BF69-41B1-9CCD-75A18933B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90" y="1079866"/>
            <a:ext cx="7019310" cy="897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9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DDF6-8F5D-468D-9A8D-9CB71221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5040" y="9599083"/>
            <a:ext cx="1813560" cy="535517"/>
          </a:xfrm>
        </p:spPr>
        <p:txBody>
          <a:bodyPr/>
          <a:lstStyle/>
          <a:p>
            <a:fld id="{B6F15528-21DE-4FAA-801E-634DDDAF4B2B}" type="slidenum">
              <a:rPr lang="en-US" sz="2346">
                <a:latin typeface="Fontasy Himali" pitchFamily="82" charset="0"/>
              </a:rPr>
              <a:pPr/>
              <a:t>9</a:t>
            </a:fld>
            <a:endParaRPr lang="en-US" sz="2346" dirty="0">
              <a:latin typeface="Fontasy Himali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820BDC-D3B2-40FF-8FAC-F32B44A0D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17628"/>
            <a:ext cx="7315200" cy="899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31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4177</TotalTime>
  <Words>57</Words>
  <Application>Microsoft Office PowerPoint</Application>
  <PresentationFormat>Custom</PresentationFormat>
  <Paragraphs>25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Fontasy Himali</vt:lpstr>
      <vt:lpstr>Ganesh</vt:lpstr>
      <vt:lpstr>Kokila</vt:lpstr>
      <vt:lpstr>Preeti</vt:lpstr>
      <vt:lpstr>Office Theme</vt:lpstr>
      <vt:lpstr>1_Office Theme</vt:lpstr>
      <vt:lpstr>राष्ट्रिय कृषिगणना २०७८ गणक तथा सुपरिवेक्षक तालिम मितिः चैत्र २९, २०७८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tsbastola</dc:creator>
  <cp:lastModifiedBy>Rishi Ram Sigdel</cp:lastModifiedBy>
  <cp:revision>529</cp:revision>
  <dcterms:created xsi:type="dcterms:W3CDTF">2006-08-16T00:00:00Z</dcterms:created>
  <dcterms:modified xsi:type="dcterms:W3CDTF">2022-04-08T00:24:37Z</dcterms:modified>
</cp:coreProperties>
</file>